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6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6D1A0-CD98-4AC8-8CCD-F0B37F55F133}" type="datetimeFigureOut">
              <a:rPr lang="en-US" smtClean="0"/>
              <a:t>12/21/2024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3D2970-4AB8-4252-BCD8-8E7455C3E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76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کا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D7A8-2504-4386-9986-926FA3D9B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5755"/>
            <a:ext cx="10515600" cy="1325563"/>
          </a:xfrm>
        </p:spPr>
        <p:txBody>
          <a:bodyPr/>
          <a:lstStyle>
            <a:lvl1pPr algn="ctr" rtl="1"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F8B6DD-CE0C-4A1B-9987-AB29C477FF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6B46C-6389-4FE8-9636-FBED6C056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AC6561F-06F5-452A-8D06-8DEC420AFFA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74729" y="2403792"/>
            <a:ext cx="7642542" cy="516829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3200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363848F-1230-45F3-B95B-6D6E173604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6802" y="3187685"/>
            <a:ext cx="6218396" cy="516829"/>
          </a:xfrm>
        </p:spPr>
        <p:txBody>
          <a:bodyPr anchor="ctr"/>
          <a:lstStyle>
            <a:lvl1pPr marL="0" indent="0" algn="ctr">
              <a:buNone/>
              <a:defRPr i="1"/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2B0D1FB1-9EB5-446E-B84B-17B91C922A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86802" y="3893890"/>
            <a:ext cx="6218396" cy="516829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0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53" y="1194711"/>
            <a:ext cx="10539663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37221" y="648127"/>
            <a:ext cx="6079957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2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متن و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3E7D9-9FA4-44E0-9899-22D58D2ED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1194711"/>
            <a:ext cx="4844716" cy="4605588"/>
          </a:xfrm>
          <a:prstGeom prst="rect">
            <a:avLst/>
          </a:prstGeom>
        </p:spPr>
        <p:txBody>
          <a:bodyPr/>
          <a:lstStyle>
            <a:lvl1pPr marL="0" indent="0" algn="r" rtl="1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1061" y="643897"/>
            <a:ext cx="5733288" cy="420624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1061" y="5040792"/>
            <a:ext cx="5733288" cy="467451"/>
          </a:xfrm>
        </p:spPr>
        <p:txBody>
          <a:bodyPr anchor="ctr"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5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تک تصوی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777580-4279-40F5-B749-63DBC05DE120}"/>
              </a:ext>
            </a:extLst>
          </p:cNvPr>
          <p:cNvSpPr/>
          <p:nvPr userDrawn="1"/>
        </p:nvSpPr>
        <p:spPr>
          <a:xfrm>
            <a:off x="0" y="0"/>
            <a:ext cx="11353800" cy="5800299"/>
          </a:xfrm>
          <a:prstGeom prst="rect">
            <a:avLst/>
          </a:prstGeom>
          <a:solidFill>
            <a:schemeClr val="bg1">
              <a:lumMod val="95000"/>
              <a:alpha val="4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CFCB6C2-942F-4A10-A461-11A4C1B2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416854"/>
            <a:ext cx="3657600" cy="365760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17E4DC6-BD1C-4433-9FE8-25C3ABF35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60" y="641748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fld id="{C155B7D0-2490-4A91-A624-48BCB850ABB6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F8A3439-5E2F-4F15-979C-43A2C596F628}"/>
              </a:ext>
            </a:extLst>
          </p:cNvPr>
          <p:cNvSpPr txBox="1">
            <a:spLocks/>
          </p:cNvSpPr>
          <p:nvPr userDrawn="1"/>
        </p:nvSpPr>
        <p:spPr>
          <a:xfrm>
            <a:off x="7107154" y="115392"/>
            <a:ext cx="4134995" cy="5465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بررسی پارامترهای کوره </a:t>
            </a:r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EAF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EE7CAC-4E68-4E0B-8B3A-7396D0A999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34927" y="648127"/>
            <a:ext cx="4982251" cy="457200"/>
          </a:xfrm>
        </p:spPr>
        <p:txBody>
          <a:bodyPr>
            <a:normAutofit/>
          </a:bodyPr>
          <a:lstStyle>
            <a:lvl1pPr marL="0" indent="0" algn="r" rtl="1">
              <a:buNone/>
              <a:defRPr sz="2000">
                <a:solidFill>
                  <a:schemeClr val="bg2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299A48-0E60-42FF-8C41-FAE0EC541A02}"/>
              </a:ext>
            </a:extLst>
          </p:cNvPr>
          <p:cNvSpPr/>
          <p:nvPr userDrawn="1"/>
        </p:nvSpPr>
        <p:spPr>
          <a:xfrm>
            <a:off x="11270724" y="339633"/>
            <a:ext cx="365760" cy="9144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99FC9BD-3833-4731-BA8A-2CE02EB7F8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0463" y="1113374"/>
            <a:ext cx="6976872" cy="512064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B07937-BEA4-4780-BCEF-DD9A91E2F024}"/>
              </a:ext>
            </a:extLst>
          </p:cNvPr>
          <p:cNvSpPr txBox="1">
            <a:spLocks/>
          </p:cNvSpPr>
          <p:nvPr userDrawn="1"/>
        </p:nvSpPr>
        <p:spPr>
          <a:xfrm>
            <a:off x="401639" y="5422232"/>
            <a:ext cx="6400800" cy="3780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F735BA7-3CEB-48FE-BC10-7F831A7C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 rot="16200000">
            <a:off x="631716" y="3466166"/>
            <a:ext cx="3111962" cy="467451"/>
          </a:xfrm>
        </p:spPr>
        <p:txBody>
          <a:bodyPr>
            <a:normAutofit/>
          </a:bodyPr>
          <a:lstStyle>
            <a:lvl1pPr marL="0" indent="0" algn="ctr" rtl="1">
              <a:buNone/>
              <a:defRPr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42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فهرست مطال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774B3C-D028-4E95-8309-870225EECD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‹#›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80F7E-649F-4CC7-996A-BDC4C1E8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BB4A383-DBE2-4446-B1CA-6556FD3FDB9E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9999586"/>
              </p:ext>
            </p:extLst>
          </p:nvPr>
        </p:nvGraphicFramePr>
        <p:xfrm>
          <a:off x="3432517" y="1840458"/>
          <a:ext cx="5539544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54297">
                  <a:extLst>
                    <a:ext uri="{9D8B030D-6E8A-4147-A177-3AD203B41FA5}">
                      <a16:colId xmlns:a16="http://schemas.microsoft.com/office/drawing/2014/main" val="1478467872"/>
                    </a:ext>
                  </a:extLst>
                </a:gridCol>
                <a:gridCol w="485247">
                  <a:extLst>
                    <a:ext uri="{9D8B030D-6E8A-4147-A177-3AD203B41FA5}">
                      <a16:colId xmlns:a16="http://schemas.microsoft.com/office/drawing/2014/main" val="2649958696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71679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35185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53182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61287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61854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r" rtl="1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dirty="0"/>
                        <a:t>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27949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3A2A9E-2945-40A6-9192-66DED4B7E44F}"/>
              </a:ext>
            </a:extLst>
          </p:cNvPr>
          <p:cNvSpPr txBox="1"/>
          <p:nvPr userDrawn="1"/>
        </p:nvSpPr>
        <p:spPr>
          <a:xfrm>
            <a:off x="3432517" y="1463040"/>
            <a:ext cx="553954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فهرست مطالب</a:t>
            </a:r>
            <a:endPara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3023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C7C8E39-1359-4A21-B43B-7FF470CCADE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" y="5865090"/>
            <a:ext cx="966651" cy="98637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0ACA032-E805-4CEE-82ED-A5761C23CA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64173" y="6417646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B5D8B4B6-9D9D-49FC-812C-B17289AD0A0B}" type="slidenum">
              <a:rPr lang="en-US" smtClean="0"/>
              <a:pPr/>
              <a:t>‹#›</a:t>
            </a:fld>
            <a:r>
              <a:rPr lang="fa-IR" dirty="0"/>
              <a:t>اسلاید : 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02AA4AD-CD8F-4FB3-B0BC-31B1BA7E6F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417646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1FD50B-831B-4BFD-AF04-38F27D884FE5}"/>
              </a:ext>
            </a:extLst>
          </p:cNvPr>
          <p:cNvCxnSpPr>
            <a:cxnSpLocks/>
          </p:cNvCxnSpPr>
          <p:nvPr userDrawn="1"/>
        </p:nvCxnSpPr>
        <p:spPr>
          <a:xfrm>
            <a:off x="1136469" y="6335487"/>
            <a:ext cx="10345782" cy="0"/>
          </a:xfrm>
          <a:prstGeom prst="line">
            <a:avLst/>
          </a:prstGeom>
          <a:ln w="31750">
            <a:prstDash val="soli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itle Placeholder 16">
            <a:extLst>
              <a:ext uri="{FF2B5EF4-FFF2-40B4-BE49-F238E27FC236}">
                <a16:creationId xmlns:a16="http://schemas.microsoft.com/office/drawing/2014/main" id="{1DDB4E50-3F2D-4FC7-9A56-EC11E2828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AF8CE88-AB44-4D3F-B050-8DD475510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5756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2" r:id="rId3"/>
    <p:sldLayoutId id="2147483653" r:id="rId4"/>
    <p:sldLayoutId id="2147483650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474-CA85-49A3-AF6A-C6AE96CCE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/>
              <a:t>بررسی پارامترهای کوره </a:t>
            </a:r>
            <a:r>
              <a:rPr lang="en-US"/>
              <a:t>EAF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8A13A2-53BB-495C-BFF4-CDB27CC0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1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9C87E-F4A6-4E48-9C27-152CE3247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8A593-B355-4BAC-A5AA-BBE1D64FA9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fa-IR"/>
              <a:t>دفتر فنی تحقیق و توسعه</a:t>
            </a:r>
            <a:endParaRPr lang="fa-IR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D4A8AA4A-06C4-4FC8-9734-DEA7887396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سید حیدر علوی</a:t>
            </a:r>
            <a:endParaRPr lang="en-US" dirty="0"/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A0A21E4D-8C85-4A29-8826-D954DFEF63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a-IR"/>
              <a:t>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20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4CFF5-1CC7-4A27-8AE8-935DBFC561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8B4B6-9D9D-49FC-812C-B17289AD0A0B}" type="slidenum">
              <a:rPr lang="en-US" smtClean="0"/>
              <a:pPr/>
              <a:t>2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D09575-1D73-4B11-B3E7-71B514F5F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85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ubtitle 35">
            <a:extLst>
              <a:ext uri="{FF2B5EF4-FFF2-40B4-BE49-F238E27FC236}">
                <a16:creationId xmlns:a16="http://schemas.microsoft.com/office/drawing/2014/main" id="{403E5321-D5A8-4CCE-913C-8B54E08CE5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/>
              <a:t>در صورت بررسی می توامن کارهیاس </a:t>
            </a:r>
          </a:p>
          <a:p>
            <a:r>
              <a:rPr lang="fa-IR"/>
              <a:t>تسینتب ینتبس</a:t>
            </a:r>
          </a:p>
          <a:p>
            <a:r>
              <a:rPr lang="fa-IR"/>
              <a:t>یبسنب سیمنبتس ب یسب سیب سیب سیب سیب سیب سیب سیب سیب سیب سیب سیب سیب سی</a:t>
            </a:r>
          </a:p>
          <a:p>
            <a:r>
              <a:rPr lang="fa-IR"/>
              <a:t>سیب سیب سی</a:t>
            </a:r>
          </a:p>
          <a:p>
            <a:r>
              <a:rPr lang="fa-IR"/>
              <a:t>یسبنس یتب ستی</a:t>
            </a:r>
          </a:p>
          <a:p>
            <a:r>
              <a:rPr lang="fa-IR"/>
              <a:t>سینبت سمنیتب سمنیتب</a:t>
            </a:r>
          </a:p>
          <a:p>
            <a:r>
              <a:rPr lang="fa-IR"/>
              <a:t>یسبنسیتب منست</a:t>
            </a:r>
          </a:p>
          <a:p>
            <a:r>
              <a:rPr lang="fa-IR"/>
              <a:t>یستمن تبمنسیت بمنسیت بتسی</a:t>
            </a:r>
          </a:p>
          <a:p>
            <a:r>
              <a:rPr lang="fa-IR"/>
              <a:t>سیبت سینبتسمنی</a:t>
            </a:r>
          </a:p>
          <a:p>
            <a:r>
              <a:rPr lang="fa-IR"/>
              <a:t>یبمنستب مسیتبم سینب سیبنس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BC8046-45DC-41A4-B735-6EBAB4CB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C966F6-9500-4CB1-8415-2906B5DD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3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A09D5130-2DAE-43CD-A1C1-B2B055D724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506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ubtitle 28">
            <a:extLst>
              <a:ext uri="{FF2B5EF4-FFF2-40B4-BE49-F238E27FC236}">
                <a16:creationId xmlns:a16="http://schemas.microsoft.com/office/drawing/2014/main" id="{654F2F1C-BCB4-472F-B49F-D56D94556D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a-IR" dirty="0"/>
              <a:t>بتنسی تبنتسی بتسی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065ABC-B655-4A0E-AA7D-C5FD59503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70D59-1DA4-4E74-B86D-1E704939E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4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0D1DC81-5FA8-44CB-9E81-745EAB0ED2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/>
              <a:t>1- مقدمه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09DC488-4A72-45D2-A8AA-A23895343FC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" r="8"/>
          <a:stretch>
            <a:fillRect/>
          </a:stretch>
        </p:blipFill>
        <p:spPr/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5CB539A4-1F92-40F5-BC11-A58D6A8866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/>
              <a:t>یابسبت سیبتسین بتسیب سیتب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2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7B76-116D-43A0-83A7-913C163FF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a-IR"/>
              <a:t>تهیه و تنظیم : سید حیدر علوی      زمستان 1403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F8086C-871E-4E8C-8F7F-A34BFD0B5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5B7D0-2490-4A91-A624-48BCB850ABB6}" type="slidenum">
              <a:rPr lang="en-US" smtClean="0"/>
              <a:pPr/>
              <a:t>5</a:t>
            </a:fld>
            <a:r>
              <a:rPr lang="fa-IR"/>
              <a:t>اسلاید :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8848FF-6645-43BA-ADC1-88E783D48F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a-IR" dirty="0"/>
              <a:t>2- مقدمه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231EA81-2AB1-47C8-BC0A-A41528EB7D7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" r="46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BE1870-35E7-4DC5-9F1F-3ADFD486FD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a-IR" dirty="0"/>
              <a:t>نتسیتب ستی س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264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136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بررسی پارامترهای کوره EAF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بررسی پارامترهای کوره EAF</dc:title>
  <dc:creator>Heydar Alavi</dc:creator>
  <cp:lastModifiedBy>Heydar Alavi</cp:lastModifiedBy>
  <cp:revision>68</cp:revision>
  <dcterms:created xsi:type="dcterms:W3CDTF">2024-12-21T07:03:15Z</dcterms:created>
  <dcterms:modified xsi:type="dcterms:W3CDTF">2024-12-21T12:28:42Z</dcterms:modified>
</cp:coreProperties>
</file>

<file path=docProps/thumbnail.jpeg>
</file>